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10/11/12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10/11/12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10/11/12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10/11/12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PDG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1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6"/>
                </a:solidFill>
              </a:rPr>
              <a:t>Timekeeper</a:t>
            </a:r>
          </a:p>
          <a:p>
            <a:r>
              <a:rPr lang="en-US" sz="4400" dirty="0" smtClean="0">
                <a:solidFill>
                  <a:schemeClr val="accent6"/>
                </a:solidFill>
              </a:rPr>
              <a:t>Taskmaster</a:t>
            </a:r>
          </a:p>
          <a:p>
            <a:r>
              <a:rPr lang="en-US" sz="4400" dirty="0" smtClean="0">
                <a:solidFill>
                  <a:schemeClr val="accent6"/>
                </a:solidFill>
              </a:rPr>
              <a:t>Recorder</a:t>
            </a:r>
          </a:p>
          <a:p>
            <a:r>
              <a:rPr lang="en-US" sz="4400" dirty="0" smtClean="0">
                <a:solidFill>
                  <a:schemeClr val="accent6"/>
                </a:solidFill>
              </a:rPr>
              <a:t>Encourager </a:t>
            </a:r>
            <a:endParaRPr lang="en-US" sz="4400" dirty="0">
              <a:solidFill>
                <a:schemeClr val="accent6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Collaborative Group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62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15 minutes - Literature Circle Roles</a:t>
            </a:r>
          </a:p>
          <a:p>
            <a:r>
              <a:rPr lang="en-US" sz="2800" dirty="0" smtClean="0">
                <a:solidFill>
                  <a:schemeClr val="accent6"/>
                </a:solidFill>
              </a:rPr>
              <a:t>15 min.- Big Ideas from this weeks reading – Discuss at least 3 collaboratively. List in your learning log</a:t>
            </a:r>
          </a:p>
          <a:p>
            <a:r>
              <a:rPr lang="en-US" sz="2800" dirty="0" smtClean="0">
                <a:solidFill>
                  <a:schemeClr val="accent4"/>
                </a:solidFill>
              </a:rPr>
              <a:t>15 minutes -Workshop Presentation Preparation – Begin talking about how you may work your presentation – </a:t>
            </a:r>
          </a:p>
          <a:p>
            <a:pPr marL="365760" lvl="1" indent="0">
              <a:buNone/>
            </a:pPr>
            <a:r>
              <a:rPr lang="en-US" sz="2600" i="1" dirty="0" smtClean="0"/>
              <a:t>***Visit Page 345 in you text book for examples of instructional practices that you may want to include in your presentation.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 Minute Meeting Breakdown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33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7</TotalTime>
  <Words>85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Grid</vt:lpstr>
      <vt:lpstr>PDG Group MEETING</vt:lpstr>
      <vt:lpstr>Assign Collaborative Group Roles</vt:lpstr>
      <vt:lpstr>45 Minute Meeting Breakdown</vt:lpstr>
    </vt:vector>
  </TitlesOfParts>
  <Company>NJT2T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PDG Group MEETING</dc:title>
  <dc:creator>Nicole Pepe</dc:creator>
  <cp:lastModifiedBy>Nicole Pepe</cp:lastModifiedBy>
  <cp:revision>3</cp:revision>
  <dcterms:created xsi:type="dcterms:W3CDTF">2012-10-12T00:00:19Z</dcterms:created>
  <dcterms:modified xsi:type="dcterms:W3CDTF">2012-10-12T00:07:24Z</dcterms:modified>
</cp:coreProperties>
</file>